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>
        <p:scale>
          <a:sx n="100" d="100"/>
          <a:sy n="100" d="100"/>
        </p:scale>
        <p:origin x="1315" y="-25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IE HEITKAMP" userId="bf8f6494-dde3-4085-bca1-d466578b296e" providerId="ADAL" clId="{70BDFEE6-F55A-4778-A282-3B4320858034}"/>
    <pc:docChg chg="custSel modSld">
      <pc:chgData name="JAMIE HEITKAMP" userId="bf8f6494-dde3-4085-bca1-d466578b296e" providerId="ADAL" clId="{70BDFEE6-F55A-4778-A282-3B4320858034}" dt="2023-09-29T11:18:30.234" v="2525" actId="20577"/>
      <pc:docMkLst>
        <pc:docMk/>
      </pc:docMkLst>
      <pc:sldChg chg="addSp delSp modSp">
        <pc:chgData name="JAMIE HEITKAMP" userId="bf8f6494-dde3-4085-bca1-d466578b296e" providerId="ADAL" clId="{70BDFEE6-F55A-4778-A282-3B4320858034}" dt="2023-09-29T11:18:30.234" v="2525" actId="20577"/>
        <pc:sldMkLst>
          <pc:docMk/>
          <pc:sldMk cId="1850711598" sldId="256"/>
        </pc:sldMkLst>
        <pc:spChg chg="mod">
          <ac:chgData name="JAMIE HEITKAMP" userId="bf8f6494-dde3-4085-bca1-d466578b296e" providerId="ADAL" clId="{70BDFEE6-F55A-4778-A282-3B4320858034}" dt="2023-09-27T19:56:22.673" v="1" actId="20577"/>
          <ac:spMkLst>
            <pc:docMk/>
            <pc:sldMk cId="1850711598" sldId="256"/>
            <ac:spMk id="2" creationId="{BC3A91FF-8534-41A2-BD39-68BEC4D6B6CC}"/>
          </ac:spMkLst>
        </pc:spChg>
        <pc:spChg chg="mod">
          <ac:chgData name="JAMIE HEITKAMP" userId="bf8f6494-dde3-4085-bca1-d466578b296e" providerId="ADAL" clId="{70BDFEE6-F55A-4778-A282-3B4320858034}" dt="2023-09-28T14:32:47.618" v="695" actId="1076"/>
          <ac:spMkLst>
            <pc:docMk/>
            <pc:sldMk cId="1850711598" sldId="256"/>
            <ac:spMk id="3" creationId="{158579D7-5D6C-4BA4-B619-BCF5164A9D82}"/>
          </ac:spMkLst>
        </pc:spChg>
        <pc:spChg chg="mod">
          <ac:chgData name="JAMIE HEITKAMP" userId="bf8f6494-dde3-4085-bca1-d466578b296e" providerId="ADAL" clId="{70BDFEE6-F55A-4778-A282-3B4320858034}" dt="2023-09-28T14:32:44.239" v="694" actId="1076"/>
          <ac:spMkLst>
            <pc:docMk/>
            <pc:sldMk cId="1850711598" sldId="256"/>
            <ac:spMk id="6" creationId="{2DECD727-CA04-4146-94B7-27F903FB818F}"/>
          </ac:spMkLst>
        </pc:spChg>
        <pc:spChg chg="mod">
          <ac:chgData name="JAMIE HEITKAMP" userId="bf8f6494-dde3-4085-bca1-d466578b296e" providerId="ADAL" clId="{70BDFEE6-F55A-4778-A282-3B4320858034}" dt="2023-09-29T11:16:22.038" v="2485" actId="20577"/>
          <ac:spMkLst>
            <pc:docMk/>
            <pc:sldMk cId="1850711598" sldId="256"/>
            <ac:spMk id="7" creationId="{43453124-D529-495E-AC39-2370F7154F67}"/>
          </ac:spMkLst>
        </pc:spChg>
        <pc:spChg chg="mod">
          <ac:chgData name="JAMIE HEITKAMP" userId="bf8f6494-dde3-4085-bca1-d466578b296e" providerId="ADAL" clId="{70BDFEE6-F55A-4778-A282-3B4320858034}" dt="2023-09-29T11:18:30.234" v="2525" actId="20577"/>
          <ac:spMkLst>
            <pc:docMk/>
            <pc:sldMk cId="1850711598" sldId="256"/>
            <ac:spMk id="9" creationId="{45034592-6D83-4A13-9CF9-E205DC21D9F6}"/>
          </ac:spMkLst>
        </pc:spChg>
        <pc:spChg chg="mod">
          <ac:chgData name="JAMIE HEITKAMP" userId="bf8f6494-dde3-4085-bca1-d466578b296e" providerId="ADAL" clId="{70BDFEE6-F55A-4778-A282-3B4320858034}" dt="2023-09-28T15:29:09.153" v="2448" actId="20577"/>
          <ac:spMkLst>
            <pc:docMk/>
            <pc:sldMk cId="1850711598" sldId="256"/>
            <ac:spMk id="13" creationId="{F14227FD-FECC-433B-9529-7DA88B7334CD}"/>
          </ac:spMkLst>
        </pc:spChg>
        <pc:spChg chg="mod">
          <ac:chgData name="JAMIE HEITKAMP" userId="bf8f6494-dde3-4085-bca1-d466578b296e" providerId="ADAL" clId="{70BDFEE6-F55A-4778-A282-3B4320858034}" dt="2023-09-28T14:46:22.709" v="2052" actId="1076"/>
          <ac:spMkLst>
            <pc:docMk/>
            <pc:sldMk cId="1850711598" sldId="256"/>
            <ac:spMk id="14" creationId="{49A8B0A2-AAA8-4088-9749-9B144927444D}"/>
          </ac:spMkLst>
        </pc:spChg>
        <pc:spChg chg="mod">
          <ac:chgData name="JAMIE HEITKAMP" userId="bf8f6494-dde3-4085-bca1-d466578b296e" providerId="ADAL" clId="{70BDFEE6-F55A-4778-A282-3B4320858034}" dt="2023-09-29T11:17:53.799" v="2502" actId="1076"/>
          <ac:spMkLst>
            <pc:docMk/>
            <pc:sldMk cId="1850711598" sldId="256"/>
            <ac:spMk id="15" creationId="{4B09D688-374D-458A-9B47-F602F91D74FC}"/>
          </ac:spMkLst>
        </pc:spChg>
        <pc:spChg chg="mod">
          <ac:chgData name="JAMIE HEITKAMP" userId="bf8f6494-dde3-4085-bca1-d466578b296e" providerId="ADAL" clId="{70BDFEE6-F55A-4778-A282-3B4320858034}" dt="2023-09-29T11:17:47.978" v="2501" actId="115"/>
          <ac:spMkLst>
            <pc:docMk/>
            <pc:sldMk cId="1850711598" sldId="256"/>
            <ac:spMk id="16" creationId="{00E025B4-77DD-4E97-B551-945AA35E27CE}"/>
          </ac:spMkLst>
        </pc:spChg>
        <pc:spChg chg="mod">
          <ac:chgData name="JAMIE HEITKAMP" userId="bf8f6494-dde3-4085-bca1-d466578b296e" providerId="ADAL" clId="{70BDFEE6-F55A-4778-A282-3B4320858034}" dt="2023-09-29T11:12:38.531" v="2473" actId="14100"/>
          <ac:spMkLst>
            <pc:docMk/>
            <pc:sldMk cId="1850711598" sldId="256"/>
            <ac:spMk id="18" creationId="{64820EA7-8C33-4DAC-8784-FEEFEA13514F}"/>
          </ac:spMkLst>
        </pc:spChg>
        <pc:spChg chg="mod">
          <ac:chgData name="JAMIE HEITKAMP" userId="bf8f6494-dde3-4085-bca1-d466578b296e" providerId="ADAL" clId="{70BDFEE6-F55A-4778-A282-3B4320858034}" dt="2023-09-29T11:12:41.350" v="2474" actId="14100"/>
          <ac:spMkLst>
            <pc:docMk/>
            <pc:sldMk cId="1850711598" sldId="256"/>
            <ac:spMk id="19" creationId="{D9CFB09B-ED82-46E0-B497-09B3ADD7445E}"/>
          </ac:spMkLst>
        </pc:spChg>
        <pc:spChg chg="add mod">
          <ac:chgData name="JAMIE HEITKAMP" userId="bf8f6494-dde3-4085-bca1-d466578b296e" providerId="ADAL" clId="{70BDFEE6-F55A-4778-A282-3B4320858034}" dt="2023-09-29T11:12:47.226" v="2475" actId="1076"/>
          <ac:spMkLst>
            <pc:docMk/>
            <pc:sldMk cId="1850711598" sldId="256"/>
            <ac:spMk id="20" creationId="{E51B15CD-0F41-4D8C-8342-E4DCED23C6BB}"/>
          </ac:spMkLst>
        </pc:spChg>
        <pc:spChg chg="add mod">
          <ac:chgData name="JAMIE HEITKAMP" userId="bf8f6494-dde3-4085-bca1-d466578b296e" providerId="ADAL" clId="{70BDFEE6-F55A-4778-A282-3B4320858034}" dt="2023-09-29T11:12:51.459" v="2476" actId="1076"/>
          <ac:spMkLst>
            <pc:docMk/>
            <pc:sldMk cId="1850711598" sldId="256"/>
            <ac:spMk id="21" creationId="{336262EA-A186-4C9D-A441-19C2811A542A}"/>
          </ac:spMkLst>
        </pc:spChg>
        <pc:spChg chg="add mod">
          <ac:chgData name="JAMIE HEITKAMP" userId="bf8f6494-dde3-4085-bca1-d466578b296e" providerId="ADAL" clId="{70BDFEE6-F55A-4778-A282-3B4320858034}" dt="2023-09-29T11:18:18.438" v="2503" actId="1076"/>
          <ac:spMkLst>
            <pc:docMk/>
            <pc:sldMk cId="1850711598" sldId="256"/>
            <ac:spMk id="22" creationId="{0FB8556A-1193-4B0F-AAC7-5AA642A59029}"/>
          </ac:spMkLst>
        </pc:spChg>
        <pc:spChg chg="add mod">
          <ac:chgData name="JAMIE HEITKAMP" userId="bf8f6494-dde3-4085-bca1-d466578b296e" providerId="ADAL" clId="{70BDFEE6-F55A-4778-A282-3B4320858034}" dt="2023-09-29T11:12:57.439" v="2483" actId="20577"/>
          <ac:spMkLst>
            <pc:docMk/>
            <pc:sldMk cId="1850711598" sldId="256"/>
            <ac:spMk id="23" creationId="{CC4DFEB0-1CC6-4959-A1E2-BF631EFB5B73}"/>
          </ac:spMkLst>
        </pc:spChg>
        <pc:picChg chg="del">
          <ac:chgData name="JAMIE HEITKAMP" userId="bf8f6494-dde3-4085-bca1-d466578b296e" providerId="ADAL" clId="{70BDFEE6-F55A-4778-A282-3B4320858034}" dt="2023-09-27T19:57:12.816" v="43" actId="478"/>
          <ac:picMkLst>
            <pc:docMk/>
            <pc:sldMk cId="1850711598" sldId="256"/>
            <ac:picMk id="11" creationId="{D47962D7-AE6B-4B71-8BBD-D23B9262407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5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1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5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9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6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EEED-4530-499C-A6C9-2BB35437176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2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eitkamp@gcswave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A91FF-8534-41A2-BD39-68BEC4D6B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07" y="413341"/>
            <a:ext cx="7772400" cy="73427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BZipaDeeDooDah" panose="02000603000000000000" pitchFamily="2" charset="0"/>
                <a:ea typeface="KBZipaDeeDooDah" panose="02000603000000000000" pitchFamily="2" charset="0"/>
              </a:rPr>
              <a:t>Unit 1 Text Set 2 Newsletter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579D7-5D6C-4BA4-B619-BCF5164A9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236" y="1239353"/>
            <a:ext cx="1802099" cy="441973"/>
          </a:xfrm>
          <a:solidFill>
            <a:schemeClr val="tx1"/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Important Dates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35767-85D6-4344-B14F-5E9E2F9D0B6C}"/>
              </a:ext>
            </a:extLst>
          </p:cNvPr>
          <p:cNvSpPr/>
          <p:nvPr/>
        </p:nvSpPr>
        <p:spPr>
          <a:xfrm>
            <a:off x="423081" y="266131"/>
            <a:ext cx="6960358" cy="952613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24E98-41D6-477B-BB3A-3D1687002985}"/>
              </a:ext>
            </a:extLst>
          </p:cNvPr>
          <p:cNvSpPr txBox="1"/>
          <p:nvPr/>
        </p:nvSpPr>
        <p:spPr>
          <a:xfrm>
            <a:off x="588399" y="3624130"/>
            <a:ext cx="1984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DECD727-CA04-4146-94B7-27F903FB818F}"/>
              </a:ext>
            </a:extLst>
          </p:cNvPr>
          <p:cNvSpPr txBox="1">
            <a:spLocks/>
          </p:cNvSpPr>
          <p:nvPr/>
        </p:nvSpPr>
        <p:spPr>
          <a:xfrm>
            <a:off x="2610231" y="1270677"/>
            <a:ext cx="4592933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Learning Targets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53124-D529-495E-AC39-2370F7154F67}"/>
              </a:ext>
            </a:extLst>
          </p:cNvPr>
          <p:cNvSpPr txBox="1"/>
          <p:nvPr/>
        </p:nvSpPr>
        <p:spPr>
          <a:xfrm>
            <a:off x="2516138" y="1743475"/>
            <a:ext cx="486730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Bahnschrift SemiLight Condensed" panose="020B0502040204020203" pitchFamily="34" charset="0"/>
              </a:rPr>
              <a:t>I can describe in depth a character, setting, or event in a story or drama, drawing upon specific details in a text.</a:t>
            </a:r>
          </a:p>
          <a:p>
            <a:r>
              <a:rPr lang="en-US" sz="1200" b="1" dirty="0">
                <a:latin typeface="Bahnschrift SemiLight Condensed" panose="020B0502040204020203" pitchFamily="34" charset="0"/>
              </a:rPr>
              <a:t>I can refer to details and examples in a text when explaining what the text says explicitly and when drawing inferences from the text.</a:t>
            </a:r>
          </a:p>
          <a:p>
            <a:r>
              <a:rPr lang="en-US" sz="1200" b="1" dirty="0">
                <a:latin typeface="Bahnschrift SemiLight Condensed" panose="020B0502040204020203" pitchFamily="34" charset="0"/>
              </a:rPr>
              <a:t>I can write an informative piece where I introduce a topic, use facts and details to develop a topic and provide a concluding statement.</a:t>
            </a:r>
          </a:p>
          <a:p>
            <a:r>
              <a:rPr lang="en-US" sz="1200" b="1" dirty="0">
                <a:latin typeface="Bahnschrift SemiLight Condensed" panose="020B0502040204020203" pitchFamily="34" charset="0"/>
              </a:rPr>
              <a:t>I can recognize and explain the meaning of common idioms, adages, and proverbs.</a:t>
            </a:r>
          </a:p>
          <a:p>
            <a:r>
              <a:rPr lang="en-US" sz="1200" b="1" dirty="0">
                <a:latin typeface="Bahnschrift SemiLight Condensed" panose="020B0502040204020203" pitchFamily="34" charset="0"/>
              </a:rPr>
              <a:t>I can write complete sentences.</a:t>
            </a:r>
          </a:p>
          <a:p>
            <a:endParaRPr lang="en-US" sz="16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9EE1A1C-B65D-4595-B393-199D0C7FB1ED}"/>
              </a:ext>
            </a:extLst>
          </p:cNvPr>
          <p:cNvSpPr txBox="1">
            <a:spLocks/>
          </p:cNvSpPr>
          <p:nvPr/>
        </p:nvSpPr>
        <p:spPr>
          <a:xfrm>
            <a:off x="715014" y="8543499"/>
            <a:ext cx="6376491" cy="56480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  <a:latin typeface="KBZipaDeeDooDah" panose="02000603000000000000" pitchFamily="2" charset="0"/>
                <a:ea typeface="KBZipaDeeDooDah" panose="02000603000000000000" pitchFamily="2" charset="0"/>
              </a:rPr>
              <a:t>Contact Information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034592-6D83-4A13-9CF9-E205DC21D9F6}"/>
              </a:ext>
            </a:extLst>
          </p:cNvPr>
          <p:cNvSpPr txBox="1"/>
          <p:nvPr/>
        </p:nvSpPr>
        <p:spPr>
          <a:xfrm>
            <a:off x="657650" y="9033912"/>
            <a:ext cx="643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Phone: 937-548-2815   ext. 3227              Email: </a:t>
            </a:r>
            <a:r>
              <a:rPr lang="en-US" sz="2400" b="1" dirty="0">
                <a:latin typeface="KG Call Me Maybe" panose="02000000000000000000" pitchFamily="2" charset="0"/>
                <a:hlinkClick r:id="rId2"/>
              </a:rPr>
              <a:t>jheitkamp@gcswave.com</a:t>
            </a:r>
            <a:endParaRPr lang="en-US" sz="2400" b="1" dirty="0">
              <a:latin typeface="KG Call Me Maybe" panose="02000000000000000000" pitchFamily="2" charset="0"/>
            </a:endParaRPr>
          </a:p>
          <a:p>
            <a:pPr algn="ctr"/>
            <a:r>
              <a:rPr lang="en-US" sz="2400" b="1">
                <a:latin typeface="KG Call Me Maybe" panose="02000000000000000000" pitchFamily="2" charset="0"/>
              </a:rPr>
              <a:t>Message through Remind</a:t>
            </a:r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15A5AAE-74BA-402B-B148-0DCAEEFF0A32}"/>
              </a:ext>
            </a:extLst>
          </p:cNvPr>
          <p:cNvSpPr txBox="1">
            <a:spLocks/>
          </p:cNvSpPr>
          <p:nvPr/>
        </p:nvSpPr>
        <p:spPr>
          <a:xfrm>
            <a:off x="588399" y="3369454"/>
            <a:ext cx="364396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Vocabulary Words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4227FD-FECC-433B-9529-7DA88B7334CD}"/>
              </a:ext>
            </a:extLst>
          </p:cNvPr>
          <p:cNvSpPr txBox="1"/>
          <p:nvPr/>
        </p:nvSpPr>
        <p:spPr>
          <a:xfrm>
            <a:off x="579120" y="1676400"/>
            <a:ext cx="2087880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KG Call Me Maybe" panose="02000000000000000000" pitchFamily="2" charset="0"/>
              </a:rPr>
              <a:t>Oct 2-6 Spirit Week</a:t>
            </a:r>
          </a:p>
          <a:p>
            <a:r>
              <a:rPr lang="en-US" sz="1050" b="1" dirty="0">
                <a:latin typeface="KG Call Me Maybe" panose="02000000000000000000" pitchFamily="2" charset="0"/>
              </a:rPr>
              <a:t>        Oct 2. Sports Jersey/T-shirt</a:t>
            </a:r>
          </a:p>
          <a:p>
            <a:r>
              <a:rPr lang="en-US" sz="1050" b="1" dirty="0">
                <a:latin typeface="KG Call Me Maybe" panose="02000000000000000000" pitchFamily="2" charset="0"/>
              </a:rPr>
              <a:t>        Oct 3. Wear a shirt from a place you visited</a:t>
            </a:r>
          </a:p>
          <a:p>
            <a:r>
              <a:rPr lang="en-US" sz="1050" b="1" dirty="0">
                <a:latin typeface="KG Call Me Maybe" panose="02000000000000000000" pitchFamily="2" charset="0"/>
              </a:rPr>
              <a:t>        Oct 4  Hat Day</a:t>
            </a:r>
          </a:p>
          <a:p>
            <a:r>
              <a:rPr lang="en-US" sz="1050" b="1" dirty="0">
                <a:latin typeface="KG Call Me Maybe" panose="02000000000000000000" pitchFamily="2" charset="0"/>
              </a:rPr>
              <a:t>        Oct 5. Red, White and Blue Day</a:t>
            </a:r>
          </a:p>
          <a:p>
            <a:r>
              <a:rPr lang="en-US" sz="1050" b="1" dirty="0">
                <a:latin typeface="KG Call Me Maybe" panose="02000000000000000000" pitchFamily="2" charset="0"/>
              </a:rPr>
              <a:t>         Oct. 6 Green and White Day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Oct. 6      Grammar Quiz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Oct. 12	   Vocab. Quiz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Oct. 27    End of 1</a:t>
            </a:r>
            <a:r>
              <a:rPr lang="en-US" sz="1400" b="1" baseline="30000" dirty="0">
                <a:latin typeface="KG Call Me Maybe" panose="02000000000000000000" pitchFamily="2" charset="0"/>
              </a:rPr>
              <a:t>st</a:t>
            </a:r>
            <a:r>
              <a:rPr lang="en-US" sz="1400" b="1" dirty="0">
                <a:latin typeface="KG Call Me Maybe" panose="02000000000000000000" pitchFamily="2" charset="0"/>
              </a:rPr>
              <a:t> Quarter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9A8B0A2-AAA8-4088-9749-9B144927444D}"/>
              </a:ext>
            </a:extLst>
          </p:cNvPr>
          <p:cNvSpPr txBox="1">
            <a:spLocks/>
          </p:cNvSpPr>
          <p:nvPr/>
        </p:nvSpPr>
        <p:spPr>
          <a:xfrm>
            <a:off x="4448742" y="3344283"/>
            <a:ext cx="278631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Reading Skills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09D688-374D-458A-9B47-F602F91D74FC}"/>
              </a:ext>
            </a:extLst>
          </p:cNvPr>
          <p:cNvSpPr txBox="1"/>
          <p:nvPr/>
        </p:nvSpPr>
        <p:spPr>
          <a:xfrm>
            <a:off x="4448742" y="3744459"/>
            <a:ext cx="253662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Fictional Story Elements: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KG Call Me Maybe" panose="02000000000000000000" pitchFamily="2" charset="0"/>
              </a:rPr>
              <a:t>What is the setting of the story?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KG Call Me Maybe" panose="02000000000000000000" pitchFamily="2" charset="0"/>
              </a:rPr>
              <a:t>Who are the main characters?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KG Call Me Maybe" panose="02000000000000000000" pitchFamily="2" charset="0"/>
              </a:rPr>
              <a:t>What is the problem/conflict in the story?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KG Call Me Maybe" panose="02000000000000000000" pitchFamily="2" charset="0"/>
              </a:rPr>
              <a:t>How was the problem resolved?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KG Call Me Maybe" panose="02000000000000000000" pitchFamily="2" charset="0"/>
              </a:rPr>
              <a:t>What are the main events of the story?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KG Call Me Maybe" panose="02000000000000000000" pitchFamily="2" charset="0"/>
              </a:rPr>
              <a:t>What happened first?  Next?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KG Call Me Maybe" panose="02000000000000000000" pitchFamily="2" charset="0"/>
              </a:rPr>
              <a:t>How does the character change from the beginning to the end of the story?</a:t>
            </a:r>
          </a:p>
          <a:p>
            <a:endParaRPr lang="en-US" sz="400" b="1" dirty="0">
              <a:latin typeface="KG Call Me Maybe" panose="02000000000000000000" pitchFamily="2" charset="0"/>
            </a:endParaRPr>
          </a:p>
          <a:p>
            <a:r>
              <a:rPr lang="en-US" sz="2400" b="1" dirty="0">
                <a:latin typeface="KG Call Me Maybe" panose="02000000000000000000" pitchFamily="2" charset="0"/>
              </a:rPr>
              <a:t>Idioms: </a:t>
            </a:r>
            <a:r>
              <a:rPr lang="en-US" sz="1400" b="1" dirty="0">
                <a:latin typeface="KG Call Me Maybe" panose="02000000000000000000" pitchFamily="2" charset="0"/>
              </a:rPr>
              <a:t>words or phrases whose meanings cannot be understood from their literal definitions</a:t>
            </a:r>
          </a:p>
          <a:p>
            <a:r>
              <a:rPr lang="en-US" sz="1400" b="1" dirty="0">
                <a:latin typeface="KG Call Me Maybe" panose="02000000000000000000" pitchFamily="2" charset="0"/>
              </a:rPr>
              <a:t>Examples: ants in my pants, couch potato</a:t>
            </a:r>
          </a:p>
          <a:p>
            <a:endParaRPr lang="en-US" sz="2400" b="1" dirty="0">
              <a:latin typeface="KG Call Me Maybe" panose="02000000000000000000" pitchFamily="2" charset="0"/>
            </a:endParaRPr>
          </a:p>
          <a:p>
            <a:r>
              <a:rPr lang="en-US" sz="2400" b="1" dirty="0">
                <a:latin typeface="KG Call Me Maybe" panose="02000000000000000000" pitchFamily="2" charset="0"/>
              </a:rPr>
              <a:t> </a:t>
            </a: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E025B4-77DD-4E97-B551-945AA35E27CE}"/>
              </a:ext>
            </a:extLst>
          </p:cNvPr>
          <p:cNvSpPr txBox="1"/>
          <p:nvPr/>
        </p:nvSpPr>
        <p:spPr>
          <a:xfrm>
            <a:off x="588399" y="3759570"/>
            <a:ext cx="364396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600" b="1" u="sng" dirty="0">
                <a:latin typeface="Agency FB" panose="020B0503020202020204" pitchFamily="34" charset="0"/>
              </a:rPr>
              <a:t>accountable </a:t>
            </a:r>
            <a:r>
              <a:rPr lang="en-US" sz="1600" b="1" dirty="0">
                <a:latin typeface="Agency FB" panose="020B0503020202020204" pitchFamily="34" charset="0"/>
              </a:rPr>
              <a:t>– to be responsible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advise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- to give one’s opinion or to inform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desperately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-to try anything to change a hopeless situation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hesitated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- waiting or stopping because of feeling unsure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humiliated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– to be made ashamed or foolish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inspiration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- a person or thing that stirs the mind, feelings or imagination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self-esteem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- to have respect for oneself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uncomfortably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- uneasily</a:t>
            </a:r>
          </a:p>
          <a:p>
            <a:pPr fontAlgn="base"/>
            <a:endParaRPr lang="en-US" sz="2000" b="1" dirty="0">
              <a:latin typeface="Agency FB" panose="020B0503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4820EA7-8C33-4DAC-8784-FEEFEA13514F}"/>
              </a:ext>
            </a:extLst>
          </p:cNvPr>
          <p:cNvSpPr txBox="1">
            <a:spLocks/>
          </p:cNvSpPr>
          <p:nvPr/>
        </p:nvSpPr>
        <p:spPr>
          <a:xfrm>
            <a:off x="569237" y="6832531"/>
            <a:ext cx="2097764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Grammar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CFB09B-ED82-46E0-B497-09B3ADD7445E}"/>
              </a:ext>
            </a:extLst>
          </p:cNvPr>
          <p:cNvSpPr txBox="1"/>
          <p:nvPr/>
        </p:nvSpPr>
        <p:spPr>
          <a:xfrm>
            <a:off x="550733" y="7227976"/>
            <a:ext cx="21772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Subject- names the person or thing the sentence is about</a:t>
            </a:r>
          </a:p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Predicate – tells what the subject is or does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E51B15CD-0F41-4D8C-8342-E4DCED23C6BB}"/>
              </a:ext>
            </a:extLst>
          </p:cNvPr>
          <p:cNvSpPr txBox="1">
            <a:spLocks/>
          </p:cNvSpPr>
          <p:nvPr/>
        </p:nvSpPr>
        <p:spPr>
          <a:xfrm>
            <a:off x="2791057" y="6832529"/>
            <a:ext cx="160662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Writing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6262EA-A186-4C9D-A441-19C2811A542A}"/>
              </a:ext>
            </a:extLst>
          </p:cNvPr>
          <p:cNvSpPr txBox="1"/>
          <p:nvPr/>
        </p:nvSpPr>
        <p:spPr>
          <a:xfrm>
            <a:off x="2729331" y="7255787"/>
            <a:ext cx="17590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Compare and Contrast Essay Writing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B8556A-1193-4B0F-AAC7-5AA642A59029}"/>
              </a:ext>
            </a:extLst>
          </p:cNvPr>
          <p:cNvSpPr txBox="1"/>
          <p:nvPr/>
        </p:nvSpPr>
        <p:spPr>
          <a:xfrm>
            <a:off x="4521740" y="7237923"/>
            <a:ext cx="26194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Read 20 minutes</a:t>
            </a:r>
          </a:p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Study vocabulary words</a:t>
            </a:r>
          </a:p>
          <a:p>
            <a:pPr fontAlgn="base"/>
            <a:r>
              <a:rPr lang="en-US" sz="1400" b="1" dirty="0" err="1">
                <a:latin typeface="Agency FB" panose="020B0503020202020204" pitchFamily="34" charset="0"/>
              </a:rPr>
              <a:t>ixL</a:t>
            </a:r>
            <a:r>
              <a:rPr lang="en-US" sz="1400" b="1" dirty="0">
                <a:latin typeface="Agency FB" panose="020B0503020202020204" pitchFamily="34" charset="0"/>
              </a:rPr>
              <a:t> Skill Plans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C4DFEB0-1CC6-4959-A1E2-BF631EFB5B73}"/>
              </a:ext>
            </a:extLst>
          </p:cNvPr>
          <p:cNvSpPr txBox="1">
            <a:spLocks/>
          </p:cNvSpPr>
          <p:nvPr/>
        </p:nvSpPr>
        <p:spPr>
          <a:xfrm>
            <a:off x="4550084" y="6832530"/>
            <a:ext cx="2684975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At Home Practice Ideas</a:t>
            </a:r>
          </a:p>
        </p:txBody>
      </p:sp>
    </p:spTree>
    <p:extLst>
      <p:ext uri="{BB962C8B-B14F-4D97-AF65-F5344CB8AC3E}">
        <p14:creationId xmlns:p14="http://schemas.microsoft.com/office/powerpoint/2010/main" val="185071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b4c8f522-c1be-41eb-bf4d-a9c34f20f00c" xsi:nil="true"/>
    <Math_Settings xmlns="b4c8f522-c1be-41eb-bf4d-a9c34f20f00c" xsi:nil="true"/>
    <Owner xmlns="b4c8f522-c1be-41eb-bf4d-a9c34f20f00c">
      <UserInfo>
        <DisplayName/>
        <AccountId xsi:nil="true"/>
        <AccountType/>
      </UserInfo>
    </Owner>
    <Distribution_Groups xmlns="b4c8f522-c1be-41eb-bf4d-a9c34f20f00c" xsi:nil="true"/>
    <Invited_Students xmlns="b4c8f522-c1be-41eb-bf4d-a9c34f20f00c" xsi:nil="true"/>
    <DefaultSectionNames xmlns="b4c8f522-c1be-41eb-bf4d-a9c34f20f00c" xsi:nil="true"/>
    <FolderType xmlns="b4c8f522-c1be-41eb-bf4d-a9c34f20f00c" xsi:nil="true"/>
    <Student_Groups xmlns="b4c8f522-c1be-41eb-bf4d-a9c34f20f00c">
      <UserInfo>
        <DisplayName/>
        <AccountId xsi:nil="true"/>
        <AccountType/>
      </UserInfo>
    </Student_Groups>
    <Invited_Teachers xmlns="b4c8f522-c1be-41eb-bf4d-a9c34f20f00c" xsi:nil="true"/>
    <_activity xmlns="b4c8f522-c1be-41eb-bf4d-a9c34f20f00c" xsi:nil="true"/>
    <Templates xmlns="b4c8f522-c1be-41eb-bf4d-a9c34f20f00c" xsi:nil="true"/>
    <AppVersion xmlns="b4c8f522-c1be-41eb-bf4d-a9c34f20f00c" xsi:nil="true"/>
    <Is_Collaboration_Space_Locked xmlns="b4c8f522-c1be-41eb-bf4d-a9c34f20f00c" xsi:nil="true"/>
    <Self_Registration_Enabled xmlns="b4c8f522-c1be-41eb-bf4d-a9c34f20f00c" xsi:nil="true"/>
    <Has_Teacher_Only_SectionGroup xmlns="b4c8f522-c1be-41eb-bf4d-a9c34f20f00c" xsi:nil="true"/>
    <CultureName xmlns="b4c8f522-c1be-41eb-bf4d-a9c34f20f00c" xsi:nil="true"/>
    <Students xmlns="b4c8f522-c1be-41eb-bf4d-a9c34f20f00c">
      <UserInfo>
        <DisplayName/>
        <AccountId xsi:nil="true"/>
        <AccountType/>
      </UserInfo>
    </Students>
    <TeamsChannelId xmlns="b4c8f522-c1be-41eb-bf4d-a9c34f20f00c" xsi:nil="true"/>
    <IsNotebookLocked xmlns="b4c8f522-c1be-41eb-bf4d-a9c34f20f00c" xsi:nil="true"/>
    <Self_Registration_Enabled0 xmlns="b4c8f522-c1be-41eb-bf4d-a9c34f20f00c" xsi:nil="true"/>
    <NotebookType xmlns="b4c8f522-c1be-41eb-bf4d-a9c34f20f00c" xsi:nil="true"/>
    <Teachers xmlns="b4c8f522-c1be-41eb-bf4d-a9c34f20f00c">
      <UserInfo>
        <DisplayName/>
        <AccountId xsi:nil="true"/>
        <AccountType/>
      </UserInfo>
    </Teach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82BB49505424BA381E34161910C4D" ma:contentTypeVersion="35" ma:contentTypeDescription="Create a new document." ma:contentTypeScope="" ma:versionID="984c442fdb9b54caa0c2ebcc41e3cc82">
  <xsd:schema xmlns:xsd="http://www.w3.org/2001/XMLSchema" xmlns:xs="http://www.w3.org/2001/XMLSchema" xmlns:p="http://schemas.microsoft.com/office/2006/metadata/properties" xmlns:ns3="b4c8f522-c1be-41eb-bf4d-a9c34f20f00c" xmlns:ns4="9c019b88-2f71-46c9-8782-b6379448d859" targetNamespace="http://schemas.microsoft.com/office/2006/metadata/properties" ma:root="true" ma:fieldsID="b6a52c81242bd498661786fff5dab548" ns3:_="" ns4:_="">
    <xsd:import namespace="b4c8f522-c1be-41eb-bf4d-a9c34f20f00c"/>
    <xsd:import namespace="9c019b88-2f71-46c9-8782-b6379448d85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TeamsChannelId" minOccurs="0"/>
                <xsd:element ref="ns3:Math_Settings" minOccurs="0"/>
                <xsd:element ref="ns3:Templates" minOccurs="0"/>
                <xsd:element ref="ns3:Distribution_Groups" minOccurs="0"/>
                <xsd:element ref="ns3:LMS_Mappings" minOccurs="0"/>
                <xsd:element ref="ns3:Self_Registration_Enabled0" minOccurs="0"/>
                <xsd:element ref="ns3:Is_Collaboration_Space_Locked" minOccurs="0"/>
                <xsd:element ref="ns3:IsNotebookLocked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8f522-c1be-41eb-bf4d-a9c34f20f00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Templates" ma:index="35" nillable="true" ma:displayName="Templates" ma:internalName="Templates">
      <xsd:simpleType>
        <xsd:restriction base="dms:Note">
          <xsd:maxLength value="255"/>
        </xsd:restriction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Self_Registration_Enabled0" ma:index="38" nillable="true" ma:displayName="Self Registration Enabled" ma:internalName="Self_Registration_Enabled0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ObjectDetectorVersions" ma:index="4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19b88-2f71-46c9-8782-b6379448d859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81924E-A690-4399-BFCC-B1462A91354D}">
  <ds:schemaRefs>
    <ds:schemaRef ds:uri="http://schemas.microsoft.com/office/2006/documentManagement/types"/>
    <ds:schemaRef ds:uri="http://purl.org/dc/elements/1.1/"/>
    <ds:schemaRef ds:uri="http://purl.org/dc/terms/"/>
    <ds:schemaRef ds:uri="9c019b88-2f71-46c9-8782-b6379448d859"/>
    <ds:schemaRef ds:uri="http://purl.org/dc/dcmitype/"/>
    <ds:schemaRef ds:uri="http://schemas.microsoft.com/office/2006/metadata/properties"/>
    <ds:schemaRef ds:uri="http://www.w3.org/XML/1998/namespace"/>
    <ds:schemaRef ds:uri="b4c8f522-c1be-41eb-bf4d-a9c34f20f00c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47075C1-A6A6-4452-930E-55EB6DDCDF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CA76CD-432E-4CB5-9622-1BA75CE97B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c8f522-c1be-41eb-bf4d-a9c34f20f00c"/>
    <ds:schemaRef ds:uri="9c019b88-2f71-46c9-8782-b6379448d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11463</TotalTime>
  <Words>385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Agency FB</vt:lpstr>
      <vt:lpstr>Arial</vt:lpstr>
      <vt:lpstr>Bahnschrift SemiLight Condensed</vt:lpstr>
      <vt:lpstr>Calibri</vt:lpstr>
      <vt:lpstr>Calibri Light</vt:lpstr>
      <vt:lpstr>Cambria Math</vt:lpstr>
      <vt:lpstr>Eras Light ITC</vt:lpstr>
      <vt:lpstr>KBZipaDeeDooDah</vt:lpstr>
      <vt:lpstr>KG Call Me Maybe</vt:lpstr>
      <vt:lpstr>Office Theme</vt:lpstr>
      <vt:lpstr>Unit 1 Text Set 2 Newsletter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Newsletter</dc:title>
  <dc:creator>JAMIE HEITKAMP</dc:creator>
  <cp:lastModifiedBy>JAMIE HEITKAMP</cp:lastModifiedBy>
  <cp:revision>7</cp:revision>
  <cp:lastPrinted>2023-09-29T11:18:40Z</cp:lastPrinted>
  <dcterms:created xsi:type="dcterms:W3CDTF">2023-07-24T16:11:42Z</dcterms:created>
  <dcterms:modified xsi:type="dcterms:W3CDTF">2023-09-29T11:19:48Z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0x01010072782BB49505424BA381E34161910C4D</vt:lpwstr>
  </property>
</Properties>
</file>